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51206400" cy="1270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2577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2577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2577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2577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2577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2577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2577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2577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2577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1"/>
          <p:cNvGraphicFramePr/>
          <p:nvPr/>
        </p:nvGraphicFramePr>
        <p:xfrm>
          <a:off x="4525968" y="0"/>
          <a:ext cx="93379138" cy="127254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</a:tblGrid>
              <a:tr h="635000"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</a:tbl>
          </a:graphicData>
        </a:graphic>
      </p:graphicFrame>
      <p:sp>
        <p:nvSpPr>
          <p:cNvPr id="28" name="Rectangle"/>
          <p:cNvSpPr/>
          <p:nvPr/>
        </p:nvSpPr>
        <p:spPr>
          <a:xfrm>
            <a:off x="-101600" y="-76200"/>
            <a:ext cx="4622205" cy="12852400"/>
          </a:xfrm>
          <a:prstGeom prst="rect">
            <a:avLst/>
          </a:prstGeom>
          <a:solidFill>
            <a:srgbClr val="929292"/>
          </a:solidFill>
          <a:ln w="3175">
            <a:miter lim="400000"/>
          </a:ln>
        </p:spPr>
        <p:txBody>
          <a:bodyPr lIns="6350" tIns="6350" rIns="6350" bIns="6350" anchor="ctr"/>
          <a:lstStyle/>
          <a:p>
            <a:pPr defTabSz="764351">
              <a:defRPr sz="2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9" name="Rectangle"/>
          <p:cNvSpPr/>
          <p:nvPr/>
        </p:nvSpPr>
        <p:spPr>
          <a:xfrm>
            <a:off x="-2627315" y="6978578"/>
            <a:ext cx="104264633" cy="6026308"/>
          </a:xfrm>
          <a:prstGeom prst="rect">
            <a:avLst/>
          </a:prstGeom>
          <a:solidFill>
            <a:srgbClr val="005493">
              <a:alpha val="22077"/>
            </a:srgbClr>
          </a:solidFill>
          <a:ln w="3175">
            <a:miter lim="400000"/>
          </a:ln>
        </p:spPr>
        <p:txBody>
          <a:bodyPr lIns="6350" tIns="6350" rIns="6350" bIns="6350" anchor="ctr"/>
          <a:lstStyle/>
          <a:p>
            <a:pPr defTabSz="764351">
              <a:defRPr sz="2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0" name="Line"/>
          <p:cNvSpPr/>
          <p:nvPr/>
        </p:nvSpPr>
        <p:spPr>
          <a:xfrm flipV="1">
            <a:off x="-431375" y="6938162"/>
            <a:ext cx="109486634" cy="28891"/>
          </a:xfrm>
          <a:prstGeom prst="line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6350" tIns="6350" rIns="6350" bIns="6350" anchor="ctr"/>
          <a:lstStyle/>
          <a:p>
            <a:pPr/>
          </a:p>
        </p:txBody>
      </p:sp>
      <p:sp>
        <p:nvSpPr>
          <p:cNvPr id="31" name="Line of visibility"/>
          <p:cNvSpPr/>
          <p:nvPr/>
        </p:nvSpPr>
        <p:spPr>
          <a:xfrm>
            <a:off x="893308" y="6712346"/>
            <a:ext cx="2632389" cy="480523"/>
          </a:xfrm>
          <a:prstGeom prst="roundRect">
            <a:avLst>
              <a:gd name="adj" fmla="val 31543"/>
            </a:avLst>
          </a:prstGeom>
          <a:solidFill>
            <a:srgbClr val="000000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" tIns="6350" rIns="6350" bIns="6350" anchor="ctr"/>
          <a:lstStyle>
            <a:lvl1pPr defTabSz="764351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Line of visibility</a:t>
            </a:r>
          </a:p>
        </p:txBody>
      </p:sp>
      <p:sp>
        <p:nvSpPr>
          <p:cNvPr id="32" name="Rectangle"/>
          <p:cNvSpPr/>
          <p:nvPr/>
        </p:nvSpPr>
        <p:spPr>
          <a:xfrm>
            <a:off x="97885070" y="-76200"/>
            <a:ext cx="3843139" cy="12852400"/>
          </a:xfrm>
          <a:prstGeom prst="rect">
            <a:avLst/>
          </a:prstGeom>
          <a:solidFill>
            <a:srgbClr val="929292"/>
          </a:solidFill>
          <a:ln w="3175">
            <a:miter lim="400000"/>
          </a:ln>
        </p:spPr>
        <p:txBody>
          <a:bodyPr lIns="6350" tIns="6350" rIns="6350" bIns="6350" anchor="ctr"/>
          <a:lstStyle/>
          <a:p>
            <a:pPr defTabSz="764351">
              <a:defRPr sz="2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/>
          <p:nvPr/>
        </p:nvGraphicFramePr>
        <p:xfrm>
          <a:off x="4525968" y="0"/>
          <a:ext cx="93379138" cy="127254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  <a:gridCol w="1867074"/>
              </a:tblGrid>
              <a:tr h="508000"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536700" algn="l"/>
                        </a:tabLst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4">
                        <a:hueOff val="-476017"/>
                        <a:lumOff val="-10042"/>
                        <a:alpha val="50042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  <a:alpha val="51787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95127">
                        <a:alpha val="50080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EBEBEB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  <a:solidFill>
                      <a:srgbClr val="EBEBEB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635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</a:tr>
            </a:tbl>
          </a:graphicData>
        </a:graphic>
      </p:graphicFrame>
      <p:sp>
        <p:nvSpPr>
          <p:cNvPr id="3" name="Rectangle"/>
          <p:cNvSpPr/>
          <p:nvPr/>
        </p:nvSpPr>
        <p:spPr>
          <a:xfrm>
            <a:off x="-101600" y="-76200"/>
            <a:ext cx="4622205" cy="12852400"/>
          </a:xfrm>
          <a:prstGeom prst="rect">
            <a:avLst/>
          </a:prstGeom>
          <a:solidFill>
            <a:srgbClr val="929292"/>
          </a:solidFill>
          <a:ln w="3175">
            <a:miter lim="400000"/>
          </a:ln>
        </p:spPr>
        <p:txBody>
          <a:bodyPr lIns="6350" tIns="6350" rIns="6350" bIns="6350" anchor="ctr"/>
          <a:lstStyle/>
          <a:p>
            <a:pPr defTabSz="764351">
              <a:defRPr sz="2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" name="Rectangle"/>
          <p:cNvSpPr/>
          <p:nvPr/>
        </p:nvSpPr>
        <p:spPr>
          <a:xfrm>
            <a:off x="-1518114" y="7085445"/>
            <a:ext cx="104264632" cy="6026308"/>
          </a:xfrm>
          <a:prstGeom prst="rect">
            <a:avLst/>
          </a:prstGeom>
          <a:solidFill>
            <a:srgbClr val="005493">
              <a:alpha val="22077"/>
            </a:srgbClr>
          </a:solidFill>
          <a:ln w="3175">
            <a:miter lim="400000"/>
          </a:ln>
        </p:spPr>
        <p:txBody>
          <a:bodyPr lIns="6350" tIns="6350" rIns="6350" bIns="6350" anchor="ctr"/>
          <a:lstStyle/>
          <a:p>
            <a:pPr defTabSz="764351">
              <a:defRPr sz="2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5" name="Line"/>
          <p:cNvSpPr/>
          <p:nvPr/>
        </p:nvSpPr>
        <p:spPr>
          <a:xfrm flipV="1">
            <a:off x="-431375" y="7014362"/>
            <a:ext cx="109486634" cy="28891"/>
          </a:xfrm>
          <a:prstGeom prst="line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6350" tIns="6350" rIns="6350" bIns="6350" anchor="ctr"/>
          <a:lstStyle/>
          <a:p>
            <a:pPr/>
          </a:p>
        </p:txBody>
      </p:sp>
      <p:sp>
        <p:nvSpPr>
          <p:cNvPr id="6" name="Line of visibility"/>
          <p:cNvSpPr/>
          <p:nvPr/>
        </p:nvSpPr>
        <p:spPr>
          <a:xfrm>
            <a:off x="893308" y="6788546"/>
            <a:ext cx="2632389" cy="480523"/>
          </a:xfrm>
          <a:prstGeom prst="roundRect">
            <a:avLst>
              <a:gd name="adj" fmla="val 31543"/>
            </a:avLst>
          </a:prstGeom>
          <a:solidFill>
            <a:srgbClr val="000000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" tIns="6350" rIns="6350" bIns="6350" anchor="ctr"/>
          <a:lstStyle>
            <a:lvl1pPr defTabSz="764351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Line of visibility</a:t>
            </a:r>
          </a:p>
        </p:txBody>
      </p:sp>
      <p:sp>
        <p:nvSpPr>
          <p:cNvPr id="7" name="Rectangle"/>
          <p:cNvSpPr/>
          <p:nvPr/>
        </p:nvSpPr>
        <p:spPr>
          <a:xfrm>
            <a:off x="97885070" y="-76200"/>
            <a:ext cx="3843139" cy="12852400"/>
          </a:xfrm>
          <a:prstGeom prst="rect">
            <a:avLst/>
          </a:prstGeom>
          <a:solidFill>
            <a:srgbClr val="929292"/>
          </a:solidFill>
          <a:ln w="3175">
            <a:miter lim="400000"/>
          </a:ln>
        </p:spPr>
        <p:txBody>
          <a:bodyPr lIns="6350" tIns="6350" rIns="6350" bIns="6350" anchor="ctr"/>
          <a:lstStyle/>
          <a:p>
            <a:pPr defTabSz="764351">
              <a:defRPr sz="2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8" name="Unmet need"/>
          <p:cNvSpPr/>
          <p:nvPr/>
        </p:nvSpPr>
        <p:spPr>
          <a:xfrm>
            <a:off x="1672241" y="74479"/>
            <a:ext cx="2632389" cy="381001"/>
          </a:xfrm>
          <a:prstGeom prst="roundRect">
            <a:avLst>
              <a:gd name="adj" fmla="val 39782"/>
            </a:avLst>
          </a:prstGeom>
          <a:solidFill>
            <a:schemeClr val="accent4">
              <a:hueOff val="-476017"/>
              <a:lumOff val="-10042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" tIns="6350" rIns="6350" bIns="6350" anchor="ctr"/>
          <a:lstStyle>
            <a:lvl1pPr defTabSz="764351">
              <a:defRPr sz="16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Unmet need</a:t>
            </a:r>
          </a:p>
        </p:txBody>
      </p:sp>
      <p:sp>
        <p:nvSpPr>
          <p:cNvPr id="9" name="Kundeoplevelse, CX"/>
          <p:cNvSpPr/>
          <p:nvPr/>
        </p:nvSpPr>
        <p:spPr>
          <a:xfrm>
            <a:off x="1672241" y="574012"/>
            <a:ext cx="2632389" cy="381001"/>
          </a:xfrm>
          <a:prstGeom prst="roundRect">
            <a:avLst>
              <a:gd name="adj" fmla="val 39782"/>
            </a:avLst>
          </a:prstGeom>
          <a:solidFill>
            <a:schemeClr val="accent3">
              <a:hueOff val="914338"/>
              <a:satOff val="31515"/>
              <a:lumOff val="-3079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" tIns="6350" rIns="6350" bIns="6350" anchor="ctr"/>
          <a:lstStyle>
            <a:lvl1pPr defTabSz="764351">
              <a:defRPr sz="16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Kundeoplevelse, CX</a:t>
            </a:r>
          </a:p>
        </p:txBody>
      </p:sp>
      <p:sp>
        <p:nvSpPr>
          <p:cNvPr id="10" name="Håndgribeligt Servicebevis"/>
          <p:cNvSpPr/>
          <p:nvPr/>
        </p:nvSpPr>
        <p:spPr>
          <a:xfrm>
            <a:off x="1164738" y="1098946"/>
            <a:ext cx="3139892" cy="381001"/>
          </a:xfrm>
          <a:prstGeom prst="roundRect">
            <a:avLst>
              <a:gd name="adj" fmla="val 39782"/>
            </a:avLst>
          </a:prstGeom>
          <a:solidFill>
            <a:srgbClr val="E95127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" tIns="6350" rIns="6350" bIns="6350" anchor="ctr"/>
          <a:lstStyle>
            <a:lvl1pPr defTabSz="764351">
              <a:defRPr sz="16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Håndgribeligt Servicebevis</a:t>
            </a:r>
          </a:p>
        </p:txBody>
      </p:sp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49426812" y="5814623"/>
            <a:ext cx="2746376" cy="58102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" tIns="6350" rIns="6350" bIns="635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12" name="Body Level One…"/>
          <p:cNvSpPr txBox="1"/>
          <p:nvPr>
            <p:ph type="body" idx="1" hasCustomPrompt="1"/>
          </p:nvPr>
        </p:nvSpPr>
        <p:spPr>
          <a:xfrm>
            <a:off x="49426167" y="6395648"/>
            <a:ext cx="2746376" cy="23812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" tIns="6350" rIns="6350" bIns="6350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50673539" y="6939089"/>
            <a:ext cx="251359" cy="235612"/>
          </a:xfrm>
          <a:prstGeom prst="rect">
            <a:avLst/>
          </a:prstGeom>
          <a:ln w="3175">
            <a:miter lim="400000"/>
          </a:ln>
        </p:spPr>
        <p:txBody>
          <a:bodyPr wrap="none" lIns="6350" tIns="6350" rIns="6350" bIns="6350" anchor="b">
            <a:spAutoFit/>
          </a:bodyPr>
          <a:lstStyle>
            <a:lvl1pPr defTabSz="540925">
              <a:defRPr sz="1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225772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25772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25772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25772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25772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25772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25772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25772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25772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7643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7643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7643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7643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7643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7643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7643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7643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7643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409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409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409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409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409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409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409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409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409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kst"/>
          <p:cNvSpPr/>
          <p:nvPr/>
        </p:nvSpPr>
        <p:spPr>
          <a:xfrm>
            <a:off x="6401251" y="8092937"/>
            <a:ext cx="1841501" cy="508001"/>
          </a:xfrm>
          <a:prstGeom prst="roundRect">
            <a:avLst>
              <a:gd name="adj" fmla="val 8730"/>
            </a:avLst>
          </a:prstGeom>
          <a:solidFill>
            <a:schemeClr val="accent4">
              <a:hueOff val="-476017"/>
              <a:lumOff val="-10042"/>
            </a:schemeClr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cxnSp>
        <p:nvCxnSpPr>
          <p:cNvPr id="43" name="Connection Line"/>
          <p:cNvCxnSpPr>
            <a:stCxn id="42" idx="0"/>
            <a:endCxn id="128" idx="0"/>
          </p:cNvCxnSpPr>
          <p:nvPr/>
        </p:nvCxnSpPr>
        <p:spPr>
          <a:xfrm flipV="1" rot="16200000">
            <a:off x="3638550" y="4654550"/>
            <a:ext cx="5511800" cy="1866900"/>
          </a:xfrm>
          <a:prstGeom prst="bentConnector2">
            <a:avLst/>
          </a:prstGeom>
          <a:ln w="50800">
            <a:solidFill>
              <a:srgbClr val="000000"/>
            </a:solidFill>
            <a:miter lim="400000"/>
            <a:headEnd type="triangle"/>
          </a:ln>
        </p:spPr>
      </p:cxnSp>
      <p:grpSp>
        <p:nvGrpSpPr>
          <p:cNvPr id="47" name="Group"/>
          <p:cNvGrpSpPr/>
          <p:nvPr/>
        </p:nvGrpSpPr>
        <p:grpSpPr>
          <a:xfrm>
            <a:off x="1304864" y="4590677"/>
            <a:ext cx="3098195" cy="381001"/>
            <a:chOff x="0" y="0"/>
            <a:chExt cx="3098194" cy="381000"/>
          </a:xfrm>
        </p:grpSpPr>
        <p:sp>
          <p:nvSpPr>
            <p:cNvPr id="44" name="Arrow"/>
            <p:cNvSpPr/>
            <p:nvPr/>
          </p:nvSpPr>
          <p:spPr>
            <a:xfrm>
              <a:off x="886282" y="0"/>
              <a:ext cx="2211913" cy="381000"/>
            </a:xfrm>
            <a:prstGeom prst="rightArrow">
              <a:avLst>
                <a:gd name="adj1" fmla="val 100000"/>
                <a:gd name="adj2" fmla="val 24528"/>
              </a:avLst>
            </a:pr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6350" tIns="6350" rIns="6350" bIns="6350" numCol="1" anchor="ctr">
              <a:noAutofit/>
            </a:bodyPr>
            <a:lstStyle/>
            <a:p>
              <a:pPr defTabSz="764351">
                <a:defRPr b="1" sz="1200">
                  <a:solidFill>
                    <a:srgbClr val="FFFFFF"/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pPr>
            </a:p>
          </p:txBody>
        </p:sp>
        <p:sp>
          <p:nvSpPr>
            <p:cNvPr id="45" name="Touchpoint name"/>
            <p:cNvSpPr/>
            <p:nvPr/>
          </p:nvSpPr>
          <p:spPr>
            <a:xfrm>
              <a:off x="0" y="0"/>
              <a:ext cx="2490592" cy="381000"/>
            </a:xfrm>
            <a:prstGeom prst="rightArrow">
              <a:avLst>
                <a:gd name="adj1" fmla="val 100000"/>
                <a:gd name="adj2" fmla="val 24528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" tIns="6350" rIns="6350" bIns="6350" numCol="1" anchor="ctr">
              <a:noAutofit/>
            </a:bodyPr>
            <a:lstStyle/>
            <a:p>
              <a:pPr defTabSz="764351">
                <a:defRPr b="1" sz="1200">
                  <a:solidFill>
                    <a:srgbClr val="FFFFFF"/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pPr>
              <a:r>
                <a:rPr b="0">
                  <a:latin typeface="Avenir Next Demi Bold"/>
                  <a:ea typeface="Avenir Next Demi Bold"/>
                  <a:cs typeface="Avenir Next Demi Bold"/>
                  <a:sym typeface="Avenir Next Demi Bold"/>
                </a:rPr>
                <a:t>Touchpoint</a:t>
              </a:r>
              <a:r>
                <a:t> name</a:t>
              </a:r>
            </a:p>
          </p:txBody>
        </p:sp>
        <p:pic>
          <p:nvPicPr>
            <p:cNvPr id="46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76342" y="0"/>
              <a:ext cx="381001" cy="38100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52" name="Group"/>
          <p:cNvGrpSpPr/>
          <p:nvPr/>
        </p:nvGrpSpPr>
        <p:grpSpPr>
          <a:xfrm>
            <a:off x="1304864" y="4061688"/>
            <a:ext cx="3098195" cy="381001"/>
            <a:chOff x="0" y="0"/>
            <a:chExt cx="3098194" cy="381000"/>
          </a:xfrm>
        </p:grpSpPr>
        <p:grpSp>
          <p:nvGrpSpPr>
            <p:cNvPr id="50" name="Group"/>
            <p:cNvGrpSpPr/>
            <p:nvPr/>
          </p:nvGrpSpPr>
          <p:grpSpPr>
            <a:xfrm>
              <a:off x="-1" y="0"/>
              <a:ext cx="3098196" cy="381000"/>
              <a:chOff x="0" y="0"/>
              <a:chExt cx="3098194" cy="381000"/>
            </a:xfrm>
          </p:grpSpPr>
          <p:sp>
            <p:nvSpPr>
              <p:cNvPr id="48" name="Arrow"/>
              <p:cNvSpPr/>
              <p:nvPr/>
            </p:nvSpPr>
            <p:spPr>
              <a:xfrm>
                <a:off x="886282" y="0"/>
                <a:ext cx="2211913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49" name="Touchpoint name"/>
              <p:cNvSpPr/>
              <p:nvPr/>
            </p:nvSpPr>
            <p:spPr>
              <a:xfrm>
                <a:off x="0" y="0"/>
                <a:ext cx="2490592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5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80265" y="0"/>
              <a:ext cx="381001" cy="38100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57" name="Group"/>
          <p:cNvGrpSpPr/>
          <p:nvPr/>
        </p:nvGrpSpPr>
        <p:grpSpPr>
          <a:xfrm>
            <a:off x="1304864" y="3579962"/>
            <a:ext cx="3098195" cy="381001"/>
            <a:chOff x="0" y="0"/>
            <a:chExt cx="3098194" cy="381000"/>
          </a:xfrm>
        </p:grpSpPr>
        <p:grpSp>
          <p:nvGrpSpPr>
            <p:cNvPr id="55" name="Group"/>
            <p:cNvGrpSpPr/>
            <p:nvPr/>
          </p:nvGrpSpPr>
          <p:grpSpPr>
            <a:xfrm>
              <a:off x="-1" y="0"/>
              <a:ext cx="3098196" cy="381000"/>
              <a:chOff x="0" y="0"/>
              <a:chExt cx="3098194" cy="381000"/>
            </a:xfrm>
          </p:grpSpPr>
          <p:sp>
            <p:nvSpPr>
              <p:cNvPr id="53" name="Arrow"/>
              <p:cNvSpPr/>
              <p:nvPr/>
            </p:nvSpPr>
            <p:spPr>
              <a:xfrm>
                <a:off x="886282" y="0"/>
                <a:ext cx="2211913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54" name="Touchpoint name"/>
              <p:cNvSpPr/>
              <p:nvPr/>
            </p:nvSpPr>
            <p:spPr>
              <a:xfrm>
                <a:off x="0" y="0"/>
                <a:ext cx="2490592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56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67944" y="11083"/>
              <a:ext cx="360392" cy="360393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62" name="Group"/>
          <p:cNvGrpSpPr/>
          <p:nvPr/>
        </p:nvGrpSpPr>
        <p:grpSpPr>
          <a:xfrm>
            <a:off x="1304864" y="3098236"/>
            <a:ext cx="3098196" cy="381001"/>
            <a:chOff x="0" y="0"/>
            <a:chExt cx="3098194" cy="381000"/>
          </a:xfrm>
        </p:grpSpPr>
        <p:grpSp>
          <p:nvGrpSpPr>
            <p:cNvPr id="60" name="Group"/>
            <p:cNvGrpSpPr/>
            <p:nvPr/>
          </p:nvGrpSpPr>
          <p:grpSpPr>
            <a:xfrm>
              <a:off x="-1" y="0"/>
              <a:ext cx="3098196" cy="381000"/>
              <a:chOff x="0" y="0"/>
              <a:chExt cx="3098194" cy="381000"/>
            </a:xfrm>
          </p:grpSpPr>
          <p:sp>
            <p:nvSpPr>
              <p:cNvPr id="58" name="Arrow"/>
              <p:cNvSpPr/>
              <p:nvPr/>
            </p:nvSpPr>
            <p:spPr>
              <a:xfrm>
                <a:off x="886282" y="0"/>
                <a:ext cx="2211913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59" name="Touchpoint name"/>
              <p:cNvSpPr/>
              <p:nvPr/>
            </p:nvSpPr>
            <p:spPr>
              <a:xfrm>
                <a:off x="0" y="0"/>
                <a:ext cx="2490592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61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90570" y="8211"/>
              <a:ext cx="360393" cy="360393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67" name="Group"/>
          <p:cNvGrpSpPr/>
          <p:nvPr/>
        </p:nvGrpSpPr>
        <p:grpSpPr>
          <a:xfrm>
            <a:off x="1307829" y="2582345"/>
            <a:ext cx="3092266" cy="381001"/>
            <a:chOff x="0" y="0"/>
            <a:chExt cx="3092265" cy="381000"/>
          </a:xfrm>
        </p:grpSpPr>
        <p:grpSp>
          <p:nvGrpSpPr>
            <p:cNvPr id="65" name="Group"/>
            <p:cNvGrpSpPr/>
            <p:nvPr/>
          </p:nvGrpSpPr>
          <p:grpSpPr>
            <a:xfrm>
              <a:off x="0" y="729"/>
              <a:ext cx="3092266" cy="380272"/>
              <a:chOff x="0" y="0"/>
              <a:chExt cx="3092265" cy="380270"/>
            </a:xfrm>
          </p:grpSpPr>
          <p:sp>
            <p:nvSpPr>
              <p:cNvPr id="63" name="Arrow"/>
              <p:cNvSpPr/>
              <p:nvPr/>
            </p:nvSpPr>
            <p:spPr>
              <a:xfrm>
                <a:off x="884586" y="0"/>
                <a:ext cx="2207680" cy="380271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64" name="Touchpoint name"/>
              <p:cNvSpPr/>
              <p:nvPr/>
            </p:nvSpPr>
            <p:spPr>
              <a:xfrm>
                <a:off x="0" y="0"/>
                <a:ext cx="2485826" cy="380271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66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33031" y="0"/>
              <a:ext cx="380271" cy="380271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72" name="Group"/>
          <p:cNvGrpSpPr/>
          <p:nvPr/>
        </p:nvGrpSpPr>
        <p:grpSpPr>
          <a:xfrm>
            <a:off x="1212363" y="7637252"/>
            <a:ext cx="3092267" cy="381001"/>
            <a:chOff x="0" y="0"/>
            <a:chExt cx="3092265" cy="381000"/>
          </a:xfrm>
        </p:grpSpPr>
        <p:grpSp>
          <p:nvGrpSpPr>
            <p:cNvPr id="70" name="Group"/>
            <p:cNvGrpSpPr/>
            <p:nvPr/>
          </p:nvGrpSpPr>
          <p:grpSpPr>
            <a:xfrm>
              <a:off x="0" y="729"/>
              <a:ext cx="3092266" cy="380272"/>
              <a:chOff x="0" y="0"/>
              <a:chExt cx="3092265" cy="380270"/>
            </a:xfrm>
          </p:grpSpPr>
          <p:sp>
            <p:nvSpPr>
              <p:cNvPr id="68" name="Arrow"/>
              <p:cNvSpPr/>
              <p:nvPr/>
            </p:nvSpPr>
            <p:spPr>
              <a:xfrm>
                <a:off x="884586" y="0"/>
                <a:ext cx="2207680" cy="380271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69" name="Touchpoint name"/>
              <p:cNvSpPr/>
              <p:nvPr/>
            </p:nvSpPr>
            <p:spPr>
              <a:xfrm>
                <a:off x="0" y="0"/>
                <a:ext cx="2485826" cy="380271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71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33031" y="0"/>
              <a:ext cx="380271" cy="380271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77" name="Group"/>
          <p:cNvGrpSpPr/>
          <p:nvPr/>
        </p:nvGrpSpPr>
        <p:grpSpPr>
          <a:xfrm>
            <a:off x="1212363" y="8093154"/>
            <a:ext cx="3092267" cy="381001"/>
            <a:chOff x="0" y="0"/>
            <a:chExt cx="3092265" cy="381000"/>
          </a:xfrm>
        </p:grpSpPr>
        <p:grpSp>
          <p:nvGrpSpPr>
            <p:cNvPr id="75" name="Group"/>
            <p:cNvGrpSpPr/>
            <p:nvPr/>
          </p:nvGrpSpPr>
          <p:grpSpPr>
            <a:xfrm>
              <a:off x="0" y="729"/>
              <a:ext cx="3092266" cy="380272"/>
              <a:chOff x="0" y="0"/>
              <a:chExt cx="3092265" cy="380270"/>
            </a:xfrm>
          </p:grpSpPr>
          <p:sp>
            <p:nvSpPr>
              <p:cNvPr id="73" name="Arrow"/>
              <p:cNvSpPr/>
              <p:nvPr/>
            </p:nvSpPr>
            <p:spPr>
              <a:xfrm>
                <a:off x="884586" y="0"/>
                <a:ext cx="2207680" cy="380271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74" name="Touchpoint name"/>
              <p:cNvSpPr/>
              <p:nvPr/>
            </p:nvSpPr>
            <p:spPr>
              <a:xfrm>
                <a:off x="0" y="0"/>
                <a:ext cx="2485826" cy="380271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76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33031" y="0"/>
              <a:ext cx="380271" cy="380271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82" name="Group"/>
          <p:cNvGrpSpPr/>
          <p:nvPr/>
        </p:nvGrpSpPr>
        <p:grpSpPr>
          <a:xfrm>
            <a:off x="1212363" y="8625383"/>
            <a:ext cx="3092267" cy="381001"/>
            <a:chOff x="0" y="0"/>
            <a:chExt cx="3092265" cy="381000"/>
          </a:xfrm>
        </p:grpSpPr>
        <p:grpSp>
          <p:nvGrpSpPr>
            <p:cNvPr id="80" name="Group"/>
            <p:cNvGrpSpPr/>
            <p:nvPr/>
          </p:nvGrpSpPr>
          <p:grpSpPr>
            <a:xfrm>
              <a:off x="0" y="729"/>
              <a:ext cx="3092266" cy="380272"/>
              <a:chOff x="0" y="0"/>
              <a:chExt cx="3092265" cy="380270"/>
            </a:xfrm>
          </p:grpSpPr>
          <p:sp>
            <p:nvSpPr>
              <p:cNvPr id="78" name="Arrow"/>
              <p:cNvSpPr/>
              <p:nvPr/>
            </p:nvSpPr>
            <p:spPr>
              <a:xfrm>
                <a:off x="884586" y="0"/>
                <a:ext cx="2207680" cy="380271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79" name="Touchpoint name"/>
              <p:cNvSpPr/>
              <p:nvPr/>
            </p:nvSpPr>
            <p:spPr>
              <a:xfrm>
                <a:off x="0" y="0"/>
                <a:ext cx="2485826" cy="380271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81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33031" y="0"/>
              <a:ext cx="380271" cy="380271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87" name="Group"/>
          <p:cNvGrpSpPr/>
          <p:nvPr/>
        </p:nvGrpSpPr>
        <p:grpSpPr>
          <a:xfrm>
            <a:off x="1206434" y="9119737"/>
            <a:ext cx="3098196" cy="381001"/>
            <a:chOff x="0" y="0"/>
            <a:chExt cx="3098194" cy="381000"/>
          </a:xfrm>
        </p:grpSpPr>
        <p:grpSp>
          <p:nvGrpSpPr>
            <p:cNvPr id="85" name="Group"/>
            <p:cNvGrpSpPr/>
            <p:nvPr/>
          </p:nvGrpSpPr>
          <p:grpSpPr>
            <a:xfrm>
              <a:off x="-1" y="0"/>
              <a:ext cx="3098196" cy="381001"/>
              <a:chOff x="0" y="0"/>
              <a:chExt cx="3098194" cy="381000"/>
            </a:xfrm>
          </p:grpSpPr>
          <p:sp>
            <p:nvSpPr>
              <p:cNvPr id="83" name="Arrow"/>
              <p:cNvSpPr/>
              <p:nvPr/>
            </p:nvSpPr>
            <p:spPr>
              <a:xfrm>
                <a:off x="886282" y="0"/>
                <a:ext cx="2211913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84" name="Touchpoint name"/>
              <p:cNvSpPr/>
              <p:nvPr/>
            </p:nvSpPr>
            <p:spPr>
              <a:xfrm>
                <a:off x="0" y="0"/>
                <a:ext cx="2490592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86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548085" y="0"/>
              <a:ext cx="381001" cy="38100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pic>
        <p:nvPicPr>
          <p:cNvPr id="8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2371" y="3516462"/>
            <a:ext cx="508001" cy="508001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93" name="Group"/>
          <p:cNvGrpSpPr/>
          <p:nvPr/>
        </p:nvGrpSpPr>
        <p:grpSpPr>
          <a:xfrm>
            <a:off x="1206437" y="9613515"/>
            <a:ext cx="3098193" cy="381001"/>
            <a:chOff x="0" y="0"/>
            <a:chExt cx="3098191" cy="380999"/>
          </a:xfrm>
        </p:grpSpPr>
        <p:grpSp>
          <p:nvGrpSpPr>
            <p:cNvPr id="91" name="Group"/>
            <p:cNvGrpSpPr/>
            <p:nvPr/>
          </p:nvGrpSpPr>
          <p:grpSpPr>
            <a:xfrm>
              <a:off x="0" y="0"/>
              <a:ext cx="3098192" cy="381000"/>
              <a:chOff x="0" y="0"/>
              <a:chExt cx="3098191" cy="380999"/>
            </a:xfrm>
          </p:grpSpPr>
          <p:sp>
            <p:nvSpPr>
              <p:cNvPr id="89" name="Arrow"/>
              <p:cNvSpPr/>
              <p:nvPr/>
            </p:nvSpPr>
            <p:spPr>
              <a:xfrm>
                <a:off x="886281" y="0"/>
                <a:ext cx="2211911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90" name="Touchpoint name"/>
              <p:cNvSpPr/>
              <p:nvPr/>
            </p:nvSpPr>
            <p:spPr>
              <a:xfrm>
                <a:off x="0" y="0"/>
                <a:ext cx="2490591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92" name="Image" descr="Image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536368" y="0"/>
              <a:ext cx="381001" cy="38100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98" name="Group"/>
          <p:cNvGrpSpPr/>
          <p:nvPr/>
        </p:nvGrpSpPr>
        <p:grpSpPr>
          <a:xfrm>
            <a:off x="1206434" y="10184195"/>
            <a:ext cx="3098196" cy="381001"/>
            <a:chOff x="0" y="0"/>
            <a:chExt cx="3098194" cy="381000"/>
          </a:xfrm>
        </p:grpSpPr>
        <p:grpSp>
          <p:nvGrpSpPr>
            <p:cNvPr id="96" name="Group"/>
            <p:cNvGrpSpPr/>
            <p:nvPr/>
          </p:nvGrpSpPr>
          <p:grpSpPr>
            <a:xfrm>
              <a:off x="-1" y="0"/>
              <a:ext cx="3098196" cy="381000"/>
              <a:chOff x="0" y="0"/>
              <a:chExt cx="3098194" cy="381000"/>
            </a:xfrm>
          </p:grpSpPr>
          <p:sp>
            <p:nvSpPr>
              <p:cNvPr id="94" name="Arrow"/>
              <p:cNvSpPr/>
              <p:nvPr/>
            </p:nvSpPr>
            <p:spPr>
              <a:xfrm>
                <a:off x="886282" y="0"/>
                <a:ext cx="2211913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95" name="Touchpoint name"/>
              <p:cNvSpPr/>
              <p:nvPr/>
            </p:nvSpPr>
            <p:spPr>
              <a:xfrm>
                <a:off x="0" y="0"/>
                <a:ext cx="2490592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97" name="Image" descr="Image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536370" y="0"/>
              <a:ext cx="381001" cy="38100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103" name="Group"/>
          <p:cNvGrpSpPr/>
          <p:nvPr/>
        </p:nvGrpSpPr>
        <p:grpSpPr>
          <a:xfrm>
            <a:off x="1206434" y="11722196"/>
            <a:ext cx="3098196" cy="381001"/>
            <a:chOff x="0" y="0"/>
            <a:chExt cx="3098194" cy="381000"/>
          </a:xfrm>
        </p:grpSpPr>
        <p:grpSp>
          <p:nvGrpSpPr>
            <p:cNvPr id="101" name="Group"/>
            <p:cNvGrpSpPr/>
            <p:nvPr/>
          </p:nvGrpSpPr>
          <p:grpSpPr>
            <a:xfrm>
              <a:off x="-1" y="0"/>
              <a:ext cx="3098196" cy="381000"/>
              <a:chOff x="0" y="0"/>
              <a:chExt cx="3098194" cy="381000"/>
            </a:xfrm>
          </p:grpSpPr>
          <p:sp>
            <p:nvSpPr>
              <p:cNvPr id="99" name="Arrow"/>
              <p:cNvSpPr/>
              <p:nvPr/>
            </p:nvSpPr>
            <p:spPr>
              <a:xfrm>
                <a:off x="886282" y="0"/>
                <a:ext cx="2211913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100" name="Touchpoint name"/>
              <p:cNvSpPr/>
              <p:nvPr/>
            </p:nvSpPr>
            <p:spPr>
              <a:xfrm>
                <a:off x="0" y="0"/>
                <a:ext cx="2490592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102" name="Image" descr="Image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536370" y="0"/>
              <a:ext cx="381001" cy="38100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pic>
        <p:nvPicPr>
          <p:cNvPr id="104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35871" y="4168395"/>
            <a:ext cx="381001" cy="381001"/>
          </a:xfrm>
          <a:prstGeom prst="rect">
            <a:avLst/>
          </a:prstGeom>
          <a:ln w="3175">
            <a:miter lim="400000"/>
          </a:ln>
        </p:spPr>
      </p:pic>
      <p:pic>
        <p:nvPicPr>
          <p:cNvPr id="105" name="Image" descr="Image"/>
          <p:cNvPicPr>
            <a:picLocks noChangeAspect="1"/>
          </p:cNvPicPr>
          <p:nvPr/>
        </p:nvPicPr>
        <p:blipFill>
          <a:blip r:embed="rId13">
            <a:extLst/>
          </a:blip>
          <a:srcRect l="0" t="42768" r="0" b="42768"/>
          <a:stretch>
            <a:fillRect/>
          </a:stretch>
        </p:blipFill>
        <p:spPr>
          <a:xfrm>
            <a:off x="13091855" y="126322"/>
            <a:ext cx="3191801" cy="461637"/>
          </a:xfrm>
          <a:prstGeom prst="rect">
            <a:avLst/>
          </a:prstGeom>
          <a:ln w="3175">
            <a:miter lim="400000"/>
          </a:ln>
        </p:spPr>
      </p:pic>
      <p:pic>
        <p:nvPicPr>
          <p:cNvPr id="106" name="Image" descr="Image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6229655" y="103105"/>
            <a:ext cx="508001" cy="508001"/>
          </a:xfrm>
          <a:prstGeom prst="rect">
            <a:avLst/>
          </a:prstGeom>
          <a:ln w="3175">
            <a:miter lim="400000"/>
          </a:ln>
        </p:spPr>
      </p:pic>
      <p:pic>
        <p:nvPicPr>
          <p:cNvPr id="107" name="Image" descr="Image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6794688" y="529931"/>
            <a:ext cx="508001" cy="508001"/>
          </a:xfrm>
          <a:prstGeom prst="rect">
            <a:avLst/>
          </a:prstGeom>
          <a:ln w="3175">
            <a:miter lim="400000"/>
          </a:ln>
        </p:spPr>
      </p:pic>
      <p:pic>
        <p:nvPicPr>
          <p:cNvPr id="108" name="Image" descr="Image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73078" y="574012"/>
            <a:ext cx="381001" cy="381001"/>
          </a:xfrm>
          <a:prstGeom prst="rect">
            <a:avLst/>
          </a:prstGeom>
          <a:ln w="3175">
            <a:miter lim="400000"/>
          </a:ln>
        </p:spPr>
      </p:pic>
      <p:pic>
        <p:nvPicPr>
          <p:cNvPr id="109" name="Image" descr="Image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604474" y="574012"/>
            <a:ext cx="381001" cy="381001"/>
          </a:xfrm>
          <a:prstGeom prst="rect">
            <a:avLst/>
          </a:prstGeom>
          <a:ln w="3175">
            <a:miter lim="400000"/>
          </a:ln>
        </p:spPr>
      </p:pic>
      <p:pic>
        <p:nvPicPr>
          <p:cNvPr id="110" name="Image" descr="Image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35871" y="574012"/>
            <a:ext cx="381001" cy="381001"/>
          </a:xfrm>
          <a:prstGeom prst="rect">
            <a:avLst/>
          </a:prstGeom>
          <a:ln w="3175">
            <a:miter lim="400000"/>
          </a:ln>
        </p:spPr>
      </p:pic>
      <p:sp>
        <p:nvSpPr>
          <p:cNvPr id="111" name="Tekst"/>
          <p:cNvSpPr/>
          <p:nvPr/>
        </p:nvSpPr>
        <p:spPr>
          <a:xfrm>
            <a:off x="11043849" y="-1859751"/>
            <a:ext cx="1647032" cy="452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7776"/>
                </a:lnTo>
                <a:lnTo>
                  <a:pt x="18992" y="17776"/>
                </a:lnTo>
                <a:lnTo>
                  <a:pt x="19810" y="21600"/>
                </a:lnTo>
                <a:lnTo>
                  <a:pt x="20621" y="17776"/>
                </a:lnTo>
                <a:lnTo>
                  <a:pt x="21600" y="17776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hueOff val="914338"/>
              <a:satOff val="31515"/>
              <a:lumOff val="-30790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12" name="Tekst"/>
          <p:cNvSpPr/>
          <p:nvPr/>
        </p:nvSpPr>
        <p:spPr>
          <a:xfrm>
            <a:off x="11092868" y="-1368728"/>
            <a:ext cx="1492648" cy="51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517"/>
                </a:lnTo>
                <a:lnTo>
                  <a:pt x="3727" y="18517"/>
                </a:lnTo>
                <a:lnTo>
                  <a:pt x="4876" y="21600"/>
                </a:lnTo>
                <a:lnTo>
                  <a:pt x="6030" y="18517"/>
                </a:lnTo>
                <a:lnTo>
                  <a:pt x="21600" y="18517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5127"/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grpSp>
        <p:nvGrpSpPr>
          <p:cNvPr id="115" name="Group"/>
          <p:cNvGrpSpPr/>
          <p:nvPr/>
        </p:nvGrpSpPr>
        <p:grpSpPr>
          <a:xfrm>
            <a:off x="4522793" y="-6941"/>
            <a:ext cx="1884133" cy="12727050"/>
            <a:chOff x="0" y="0"/>
            <a:chExt cx="1884132" cy="12727048"/>
          </a:xfrm>
        </p:grpSpPr>
        <p:sp>
          <p:nvSpPr>
            <p:cNvPr id="113" name="Fase:…"/>
            <p:cNvSpPr/>
            <p:nvPr/>
          </p:nvSpPr>
          <p:spPr>
            <a:xfrm>
              <a:off x="0" y="0"/>
              <a:ext cx="1884133" cy="1046104"/>
            </a:xfrm>
            <a:prstGeom prst="rightArrow">
              <a:avLst>
                <a:gd name="adj1" fmla="val 100000"/>
                <a:gd name="adj2" fmla="val 13799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" tIns="6350" rIns="6350" bIns="6350" numCol="1" anchor="ctr">
              <a:noAutofit/>
            </a:bodyPr>
            <a:lstStyle/>
            <a:p>
              <a:pPr defTabSz="764351">
                <a:defRPr sz="2000">
                  <a:solidFill>
                    <a:srgbClr val="FFFFFF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t>Fase:</a:t>
              </a:r>
            </a:p>
            <a:p>
              <a:pPr defTabSz="764351">
                <a:defRPr b="1" sz="1600">
                  <a:solidFill>
                    <a:srgbClr val="FFFFFF"/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pPr>
              <a:r>
                <a:t>Opmærksomhed</a:t>
              </a:r>
            </a:p>
          </p:txBody>
        </p:sp>
        <p:sp>
          <p:nvSpPr>
            <p:cNvPr id="114" name="Line"/>
            <p:cNvSpPr/>
            <p:nvPr/>
          </p:nvSpPr>
          <p:spPr>
            <a:xfrm flipV="1">
              <a:off x="942066" y="1044860"/>
              <a:ext cx="1" cy="11682189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6350" tIns="6350" rIns="6350" bIns="635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118" name="Group"/>
          <p:cNvGrpSpPr/>
          <p:nvPr/>
        </p:nvGrpSpPr>
        <p:grpSpPr>
          <a:xfrm>
            <a:off x="17591191" y="-32341"/>
            <a:ext cx="1884133" cy="12727050"/>
            <a:chOff x="0" y="0"/>
            <a:chExt cx="1884132" cy="12727048"/>
          </a:xfrm>
        </p:grpSpPr>
        <p:sp>
          <p:nvSpPr>
            <p:cNvPr id="116" name="Fase:…"/>
            <p:cNvSpPr/>
            <p:nvPr/>
          </p:nvSpPr>
          <p:spPr>
            <a:xfrm>
              <a:off x="0" y="0"/>
              <a:ext cx="1884133" cy="1046104"/>
            </a:xfrm>
            <a:prstGeom prst="rightArrow">
              <a:avLst>
                <a:gd name="adj1" fmla="val 100000"/>
                <a:gd name="adj2" fmla="val 13799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" tIns="6350" rIns="6350" bIns="6350" numCol="1" anchor="ctr">
              <a:noAutofit/>
            </a:bodyPr>
            <a:lstStyle/>
            <a:p>
              <a:pPr defTabSz="764351">
                <a:defRPr sz="2000">
                  <a:solidFill>
                    <a:srgbClr val="FFFFFF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t>Fase:</a:t>
              </a:r>
            </a:p>
            <a:p>
              <a:pPr defTabSz="764351">
                <a:defRPr b="1" sz="1600">
                  <a:solidFill>
                    <a:srgbClr val="FFFFFF"/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pPr>
              <a:r>
                <a:t>Køb/Medlem</a:t>
              </a:r>
            </a:p>
          </p:txBody>
        </p:sp>
        <p:sp>
          <p:nvSpPr>
            <p:cNvPr id="117" name="Line"/>
            <p:cNvSpPr/>
            <p:nvPr/>
          </p:nvSpPr>
          <p:spPr>
            <a:xfrm flipV="1">
              <a:off x="942066" y="1044860"/>
              <a:ext cx="1" cy="11682189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6350" tIns="6350" rIns="6350" bIns="635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121" name="Group"/>
          <p:cNvGrpSpPr/>
          <p:nvPr/>
        </p:nvGrpSpPr>
        <p:grpSpPr>
          <a:xfrm>
            <a:off x="26948996" y="-32341"/>
            <a:ext cx="1884134" cy="12727050"/>
            <a:chOff x="0" y="0"/>
            <a:chExt cx="1884132" cy="12727048"/>
          </a:xfrm>
        </p:grpSpPr>
        <p:sp>
          <p:nvSpPr>
            <p:cNvPr id="119" name="Fase:…"/>
            <p:cNvSpPr/>
            <p:nvPr/>
          </p:nvSpPr>
          <p:spPr>
            <a:xfrm>
              <a:off x="0" y="0"/>
              <a:ext cx="1884133" cy="1046104"/>
            </a:xfrm>
            <a:prstGeom prst="rightArrow">
              <a:avLst>
                <a:gd name="adj1" fmla="val 100000"/>
                <a:gd name="adj2" fmla="val 13799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" tIns="6350" rIns="6350" bIns="6350" numCol="1" anchor="ctr">
              <a:noAutofit/>
            </a:bodyPr>
            <a:lstStyle/>
            <a:p>
              <a:pPr defTabSz="764351">
                <a:defRPr sz="2000">
                  <a:solidFill>
                    <a:srgbClr val="FFFFFF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t>Fase:</a:t>
              </a:r>
            </a:p>
            <a:p>
              <a:pPr defTabSz="764351">
                <a:defRPr b="1" sz="1600">
                  <a:solidFill>
                    <a:srgbClr val="FFFFFF"/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pPr>
              <a:r>
                <a:t>Anvende</a:t>
              </a:r>
            </a:p>
          </p:txBody>
        </p:sp>
        <p:sp>
          <p:nvSpPr>
            <p:cNvPr id="120" name="Line"/>
            <p:cNvSpPr/>
            <p:nvPr/>
          </p:nvSpPr>
          <p:spPr>
            <a:xfrm flipV="1">
              <a:off x="942066" y="1044860"/>
              <a:ext cx="1" cy="11682189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6350" tIns="6350" rIns="6350" bIns="635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124" name="Group"/>
          <p:cNvGrpSpPr/>
          <p:nvPr/>
        </p:nvGrpSpPr>
        <p:grpSpPr>
          <a:xfrm>
            <a:off x="37103226" y="-6941"/>
            <a:ext cx="1884133" cy="12727050"/>
            <a:chOff x="0" y="0"/>
            <a:chExt cx="1884132" cy="12727048"/>
          </a:xfrm>
        </p:grpSpPr>
        <p:sp>
          <p:nvSpPr>
            <p:cNvPr id="122" name="Fase:…"/>
            <p:cNvSpPr/>
            <p:nvPr/>
          </p:nvSpPr>
          <p:spPr>
            <a:xfrm>
              <a:off x="0" y="0"/>
              <a:ext cx="1884133" cy="1046104"/>
            </a:xfrm>
            <a:prstGeom prst="rightArrow">
              <a:avLst>
                <a:gd name="adj1" fmla="val 100000"/>
                <a:gd name="adj2" fmla="val 13799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" tIns="6350" rIns="6350" bIns="6350" numCol="1" anchor="ctr">
              <a:noAutofit/>
            </a:bodyPr>
            <a:lstStyle/>
            <a:p>
              <a:pPr defTabSz="764351">
                <a:defRPr sz="2000">
                  <a:solidFill>
                    <a:srgbClr val="FFFFFF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t>Fase:</a:t>
              </a:r>
            </a:p>
            <a:p>
              <a:pPr defTabSz="764351">
                <a:defRPr b="1" sz="1600">
                  <a:solidFill>
                    <a:srgbClr val="FFFFFF"/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pPr>
              <a:r>
                <a:t>Udvikle</a:t>
              </a:r>
            </a:p>
            <a:p>
              <a:pPr defTabSz="764351">
                <a:defRPr b="1" sz="1600">
                  <a:solidFill>
                    <a:srgbClr val="FFFFFF"/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pPr>
              <a:r>
                <a:t>Loyalitet</a:t>
              </a:r>
            </a:p>
          </p:txBody>
        </p:sp>
        <p:sp>
          <p:nvSpPr>
            <p:cNvPr id="123" name="Line"/>
            <p:cNvSpPr/>
            <p:nvPr/>
          </p:nvSpPr>
          <p:spPr>
            <a:xfrm flipV="1">
              <a:off x="942066" y="1044860"/>
              <a:ext cx="1" cy="11682189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6350" tIns="6350" rIns="6350" bIns="635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127" name="Group"/>
          <p:cNvGrpSpPr/>
          <p:nvPr/>
        </p:nvGrpSpPr>
        <p:grpSpPr>
          <a:xfrm>
            <a:off x="53060054" y="-6941"/>
            <a:ext cx="1884133" cy="12727050"/>
            <a:chOff x="0" y="0"/>
            <a:chExt cx="1884132" cy="12727048"/>
          </a:xfrm>
        </p:grpSpPr>
        <p:sp>
          <p:nvSpPr>
            <p:cNvPr id="125" name="Fase:…"/>
            <p:cNvSpPr/>
            <p:nvPr/>
          </p:nvSpPr>
          <p:spPr>
            <a:xfrm>
              <a:off x="0" y="0"/>
              <a:ext cx="1884133" cy="1046104"/>
            </a:xfrm>
            <a:prstGeom prst="rightArrow">
              <a:avLst>
                <a:gd name="adj1" fmla="val 100000"/>
                <a:gd name="adj2" fmla="val 13799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" tIns="6350" rIns="6350" bIns="6350" numCol="1" anchor="ctr">
              <a:noAutofit/>
            </a:bodyPr>
            <a:lstStyle/>
            <a:p>
              <a:pPr defTabSz="764351">
                <a:defRPr sz="2000">
                  <a:solidFill>
                    <a:srgbClr val="FFFFFF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pPr>
              <a:r>
                <a:t>Fase:</a:t>
              </a:r>
            </a:p>
            <a:p>
              <a:pPr defTabSz="764351">
                <a:defRPr b="1" sz="1600">
                  <a:solidFill>
                    <a:srgbClr val="FFFFFF"/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pPr>
              <a:r>
                <a:t>Forlade</a:t>
              </a:r>
            </a:p>
          </p:txBody>
        </p:sp>
        <p:sp>
          <p:nvSpPr>
            <p:cNvPr id="126" name="Line"/>
            <p:cNvSpPr/>
            <p:nvPr/>
          </p:nvSpPr>
          <p:spPr>
            <a:xfrm flipV="1">
              <a:off x="942066" y="1044860"/>
              <a:ext cx="1" cy="11682189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6350" tIns="6350" rIns="6350" bIns="6350" numCol="1" anchor="ctr">
              <a:noAutofit/>
            </a:bodyPr>
            <a:lstStyle/>
            <a:p>
              <a:pPr/>
            </a:p>
          </p:txBody>
        </p:sp>
      </p:grpSp>
      <p:sp>
        <p:nvSpPr>
          <p:cNvPr id="128" name="Tekst"/>
          <p:cNvSpPr/>
          <p:nvPr/>
        </p:nvSpPr>
        <p:spPr>
          <a:xfrm>
            <a:off x="4544109" y="2575723"/>
            <a:ext cx="1841501" cy="508001"/>
          </a:xfrm>
          <a:prstGeom prst="roundRect">
            <a:avLst>
              <a:gd name="adj" fmla="val 8730"/>
            </a:avLst>
          </a:prstGeom>
          <a:solidFill>
            <a:srgbClr val="005493"/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grpSp>
        <p:nvGrpSpPr>
          <p:cNvPr id="131" name="Group"/>
          <p:cNvGrpSpPr/>
          <p:nvPr/>
        </p:nvGrpSpPr>
        <p:grpSpPr>
          <a:xfrm>
            <a:off x="-431378" y="5349765"/>
            <a:ext cx="109486639" cy="480523"/>
            <a:chOff x="-2" y="0"/>
            <a:chExt cx="109486637" cy="480522"/>
          </a:xfrm>
        </p:grpSpPr>
        <p:sp>
          <p:nvSpPr>
            <p:cNvPr id="129" name="Line"/>
            <p:cNvSpPr/>
            <p:nvPr/>
          </p:nvSpPr>
          <p:spPr>
            <a:xfrm flipV="1">
              <a:off x="-1" y="210744"/>
              <a:ext cx="109486635" cy="28891"/>
            </a:xfrm>
            <a:prstGeom prst="line">
              <a:avLst/>
            </a:prstGeom>
            <a:noFill/>
            <a:ln w="25400" cap="flat">
              <a:solidFill>
                <a:srgbClr val="E95127"/>
              </a:solidFill>
              <a:custDash>
                <a:ds d="600000" sp="600000"/>
              </a:custDash>
              <a:miter lim="400000"/>
            </a:ln>
            <a:effectLst/>
          </p:spPr>
          <p:txBody>
            <a:bodyPr wrap="square" lIns="6350" tIns="6350" rIns="6350" bIns="6350" numCol="1" anchor="ctr">
              <a:noAutofit/>
            </a:bodyPr>
            <a:lstStyle/>
            <a:p>
              <a:pPr/>
            </a:p>
          </p:txBody>
        </p:sp>
        <p:sp>
          <p:nvSpPr>
            <p:cNvPr id="130" name="Line of interaction"/>
            <p:cNvSpPr/>
            <p:nvPr/>
          </p:nvSpPr>
          <p:spPr>
            <a:xfrm>
              <a:off x="1324683" y="0"/>
              <a:ext cx="2632388" cy="480523"/>
            </a:xfrm>
            <a:prstGeom prst="roundRect">
              <a:avLst>
                <a:gd name="adj" fmla="val 3154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" tIns="6350" rIns="6350" bIns="6350" numCol="1" anchor="ctr">
              <a:noAutofit/>
            </a:bodyPr>
            <a:lstStyle>
              <a:lvl1pPr defTabSz="764351">
                <a:defRPr sz="16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/>
              <a:r>
                <a:t>Line of interaction</a:t>
              </a:r>
            </a:p>
          </p:txBody>
        </p:sp>
      </p:grpSp>
      <p:grpSp>
        <p:nvGrpSpPr>
          <p:cNvPr id="134" name="Group"/>
          <p:cNvGrpSpPr/>
          <p:nvPr/>
        </p:nvGrpSpPr>
        <p:grpSpPr>
          <a:xfrm>
            <a:off x="-46124" y="10866697"/>
            <a:ext cx="109486639" cy="553999"/>
            <a:chOff x="-2" y="0"/>
            <a:chExt cx="109486637" cy="553997"/>
          </a:xfrm>
        </p:grpSpPr>
        <p:sp>
          <p:nvSpPr>
            <p:cNvPr id="132" name="Line"/>
            <p:cNvSpPr/>
            <p:nvPr/>
          </p:nvSpPr>
          <p:spPr>
            <a:xfrm flipV="1">
              <a:off x="-1" y="247482"/>
              <a:ext cx="109486635" cy="28891"/>
            </a:xfrm>
            <a:prstGeom prst="line">
              <a:avLst/>
            </a:prstGeom>
            <a:noFill/>
            <a:ln w="25400" cap="flat">
              <a:solidFill>
                <a:schemeClr val="accent1">
                  <a:lumOff val="-13575"/>
                </a:schemeClr>
              </a:solidFill>
              <a:custDash>
                <a:ds d="600000" sp="600000"/>
              </a:custDash>
              <a:miter lim="400000"/>
            </a:ln>
            <a:effectLst/>
          </p:spPr>
          <p:txBody>
            <a:bodyPr wrap="square" lIns="6350" tIns="6350" rIns="6350" bIns="6350" numCol="1" anchor="ctr">
              <a:noAutofit/>
            </a:bodyPr>
            <a:lstStyle/>
            <a:p>
              <a:pPr/>
            </a:p>
          </p:txBody>
        </p:sp>
        <p:sp>
          <p:nvSpPr>
            <p:cNvPr id="133" name="Line of INTERNAL interaction"/>
            <p:cNvSpPr/>
            <p:nvPr/>
          </p:nvSpPr>
          <p:spPr>
            <a:xfrm>
              <a:off x="922170" y="0"/>
              <a:ext cx="3034901" cy="553998"/>
            </a:xfrm>
            <a:prstGeom prst="roundRect">
              <a:avLst>
                <a:gd name="adj" fmla="val 31543"/>
              </a:avLst>
            </a:prstGeom>
            <a:solidFill>
              <a:schemeClr val="accent1">
                <a:lumOff val="-13575"/>
              </a:schemeClr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" tIns="6350" rIns="6350" bIns="6350" numCol="1" anchor="ctr">
              <a:noAutofit/>
            </a:bodyPr>
            <a:lstStyle>
              <a:lvl1pPr defTabSz="764351">
                <a:defRPr sz="16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/>
              <a:r>
                <a:t>Line of INTERNAL interaction</a:t>
              </a:r>
            </a:p>
          </p:txBody>
        </p:sp>
      </p:grpSp>
      <p:grpSp>
        <p:nvGrpSpPr>
          <p:cNvPr id="139" name="Group"/>
          <p:cNvGrpSpPr/>
          <p:nvPr/>
        </p:nvGrpSpPr>
        <p:grpSpPr>
          <a:xfrm>
            <a:off x="1206434" y="12247917"/>
            <a:ext cx="3098196" cy="424109"/>
            <a:chOff x="0" y="0"/>
            <a:chExt cx="3098194" cy="424107"/>
          </a:xfrm>
        </p:grpSpPr>
        <p:grpSp>
          <p:nvGrpSpPr>
            <p:cNvPr id="137" name="Group"/>
            <p:cNvGrpSpPr/>
            <p:nvPr/>
          </p:nvGrpSpPr>
          <p:grpSpPr>
            <a:xfrm>
              <a:off x="-1" y="25400"/>
              <a:ext cx="3098196" cy="381000"/>
              <a:chOff x="0" y="0"/>
              <a:chExt cx="3098194" cy="381000"/>
            </a:xfrm>
          </p:grpSpPr>
          <p:sp>
            <p:nvSpPr>
              <p:cNvPr id="135" name="Arrow"/>
              <p:cNvSpPr/>
              <p:nvPr/>
            </p:nvSpPr>
            <p:spPr>
              <a:xfrm>
                <a:off x="886282" y="0"/>
                <a:ext cx="2211913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FFFFFF"/>
              </a:solidFill>
              <a:ln w="3175" cap="flat">
                <a:noFill/>
                <a:miter lim="400000"/>
              </a:ln>
              <a:effectLst/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</a:p>
            </p:txBody>
          </p:sp>
          <p:sp>
            <p:nvSpPr>
              <p:cNvPr id="136" name="Touchpoint name"/>
              <p:cNvSpPr/>
              <p:nvPr/>
            </p:nvSpPr>
            <p:spPr>
              <a:xfrm>
                <a:off x="0" y="0"/>
                <a:ext cx="2490592" cy="381000"/>
              </a:xfrm>
              <a:prstGeom prst="rightArrow">
                <a:avLst>
                  <a:gd name="adj1" fmla="val 100000"/>
                  <a:gd name="adj2" fmla="val 24528"/>
                </a:avLst>
              </a:prstGeom>
              <a:solidFill>
                <a:srgbClr val="000000"/>
              </a:solidFill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" tIns="6350" rIns="6350" bIns="6350" numCol="1" anchor="ctr">
                <a:noAutofit/>
              </a:bodyPr>
              <a:lstStyle/>
              <a:p>
                <a:pPr defTabSz="764351">
                  <a:defRPr b="1" sz="1200">
                    <a:solidFill>
                      <a:srgbClr val="FFFFFF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pPr>
                <a:r>
                  <a:rPr b="0">
                    <a:latin typeface="Avenir Next Demi Bold"/>
                    <a:ea typeface="Avenir Next Demi Bold"/>
                    <a:cs typeface="Avenir Next Demi Bold"/>
                    <a:sym typeface="Avenir Next Demi Bold"/>
                  </a:rPr>
                  <a:t>Touchpoint</a:t>
                </a:r>
                <a:r>
                  <a:t> name</a:t>
                </a:r>
              </a:p>
            </p:txBody>
          </p:sp>
        </p:grpSp>
        <p:pic>
          <p:nvPicPr>
            <p:cNvPr id="138" name="Image" descr="Image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545631" y="0"/>
              <a:ext cx="424109" cy="424108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pic>
        <p:nvPicPr>
          <p:cNvPr id="140" name="Image" descr="Image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150595" y="1900820"/>
            <a:ext cx="351554" cy="351554"/>
          </a:xfrm>
          <a:prstGeom prst="rect">
            <a:avLst/>
          </a:prstGeom>
          <a:ln w="3175">
            <a:miter lim="400000"/>
          </a:ln>
        </p:spPr>
      </p:pic>
      <p:pic>
        <p:nvPicPr>
          <p:cNvPr id="141" name="Image" descr="Image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150595" y="2350420"/>
            <a:ext cx="351554" cy="351553"/>
          </a:xfrm>
          <a:prstGeom prst="rect">
            <a:avLst/>
          </a:prstGeom>
          <a:ln w="3175">
            <a:miter lim="400000"/>
          </a:ln>
        </p:spPr>
      </p:pic>
      <p:pic>
        <p:nvPicPr>
          <p:cNvPr id="142" name="Image" descr="Image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1530249" y="8216707"/>
            <a:ext cx="351554" cy="351554"/>
          </a:xfrm>
          <a:prstGeom prst="rect">
            <a:avLst/>
          </a:prstGeom>
          <a:ln w="3175">
            <a:miter lim="400000"/>
          </a:ln>
        </p:spPr>
      </p:pic>
      <p:pic>
        <p:nvPicPr>
          <p:cNvPr id="143" name="Image" descr="Image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87547" y="2896140"/>
            <a:ext cx="477649" cy="477648"/>
          </a:xfrm>
          <a:prstGeom prst="rect">
            <a:avLst/>
          </a:prstGeom>
          <a:ln w="3175">
            <a:miter lim="400000"/>
          </a:ln>
        </p:spPr>
      </p:pic>
      <p:pic>
        <p:nvPicPr>
          <p:cNvPr id="144" name="Image" descr="Image"/>
          <p:cNvPicPr>
            <a:picLocks noChangeAspect="1"/>
          </p:cNvPicPr>
          <p:nvPr/>
        </p:nvPicPr>
        <p:blipFill>
          <a:blip r:embed="rId24">
            <a:extLst/>
          </a:blip>
          <a:srcRect l="0" t="23036" r="0" b="23036"/>
          <a:stretch>
            <a:fillRect/>
          </a:stretch>
        </p:blipFill>
        <p:spPr>
          <a:xfrm>
            <a:off x="150556" y="1334806"/>
            <a:ext cx="351498" cy="189556"/>
          </a:xfrm>
          <a:prstGeom prst="rect">
            <a:avLst/>
          </a:prstGeom>
          <a:ln w="3175">
            <a:miter lim="400000"/>
          </a:ln>
        </p:spPr>
      </p:pic>
      <p:pic>
        <p:nvPicPr>
          <p:cNvPr id="145" name="Image" descr="Image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202348" y="5282341"/>
            <a:ext cx="248048" cy="248048"/>
          </a:xfrm>
          <a:prstGeom prst="rect">
            <a:avLst/>
          </a:prstGeom>
          <a:ln w="3175">
            <a:miter lim="400000"/>
          </a:ln>
        </p:spPr>
      </p:pic>
      <p:pic>
        <p:nvPicPr>
          <p:cNvPr id="146" name="Image" descr="Image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163558" y="4838952"/>
            <a:ext cx="325627" cy="325626"/>
          </a:xfrm>
          <a:prstGeom prst="rect">
            <a:avLst/>
          </a:prstGeom>
          <a:ln w="3175">
            <a:miter lim="400000"/>
          </a:ln>
        </p:spPr>
      </p:pic>
      <p:sp>
        <p:nvSpPr>
          <p:cNvPr id="147" name="✎"/>
          <p:cNvSpPr txBox="1"/>
          <p:nvPr/>
        </p:nvSpPr>
        <p:spPr>
          <a:xfrm>
            <a:off x="86857" y="-22768"/>
            <a:ext cx="479029" cy="6096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350" tIns="6350" rIns="6350" bIns="6350" anchor="ctr">
            <a:spAutoFit/>
          </a:bodyPr>
          <a:lstStyle>
            <a:lvl1pPr algn="l" defTabSz="825500">
              <a:defRPr spc="400" sz="4000">
                <a:solidFill>
                  <a:srgbClr val="00000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✎</a:t>
            </a:r>
          </a:p>
        </p:txBody>
      </p:sp>
      <p:sp>
        <p:nvSpPr>
          <p:cNvPr id="148" name="Tekst"/>
          <p:cNvSpPr/>
          <p:nvPr/>
        </p:nvSpPr>
        <p:spPr>
          <a:xfrm>
            <a:off x="11043849" y="-2385462"/>
            <a:ext cx="1492648" cy="439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305"/>
                </a:lnTo>
                <a:lnTo>
                  <a:pt x="2136" y="18305"/>
                </a:lnTo>
                <a:lnTo>
                  <a:pt x="3285" y="21600"/>
                </a:lnTo>
                <a:lnTo>
                  <a:pt x="4439" y="18305"/>
                </a:lnTo>
                <a:lnTo>
                  <a:pt x="21600" y="18305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9" name="Connection Line"/>
          <p:cNvSpPr/>
          <p:nvPr/>
        </p:nvSpPr>
        <p:spPr>
          <a:xfrm>
            <a:off x="6413500" y="2829560"/>
            <a:ext cx="908050" cy="5516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80" name="Connection Line"/>
          <p:cNvSpPr/>
          <p:nvPr/>
        </p:nvSpPr>
        <p:spPr>
          <a:xfrm>
            <a:off x="15939770" y="6436360"/>
            <a:ext cx="1856741" cy="5518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81" name="Connection Line"/>
          <p:cNvSpPr/>
          <p:nvPr/>
        </p:nvSpPr>
        <p:spPr>
          <a:xfrm>
            <a:off x="16066770" y="6563360"/>
            <a:ext cx="1856741" cy="551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82" name="Connection Line"/>
          <p:cNvSpPr/>
          <p:nvPr/>
        </p:nvSpPr>
        <p:spPr>
          <a:xfrm>
            <a:off x="16193770" y="6690360"/>
            <a:ext cx="1856741" cy="551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53" name="Tekst"/>
          <p:cNvSpPr/>
          <p:nvPr/>
        </p:nvSpPr>
        <p:spPr>
          <a:xfrm>
            <a:off x="14814050" y="10889696"/>
            <a:ext cx="1841501" cy="508001"/>
          </a:xfrm>
          <a:prstGeom prst="roundRect">
            <a:avLst>
              <a:gd name="adj" fmla="val 8730"/>
            </a:avLst>
          </a:prstGeom>
          <a:solidFill>
            <a:schemeClr val="accent4">
              <a:hueOff val="-476017"/>
              <a:lumOff val="-10042"/>
            </a:schemeClr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54" name="Tekst"/>
          <p:cNvSpPr/>
          <p:nvPr/>
        </p:nvSpPr>
        <p:spPr>
          <a:xfrm>
            <a:off x="14941050" y="11016696"/>
            <a:ext cx="1841501" cy="508001"/>
          </a:xfrm>
          <a:prstGeom prst="roundRect">
            <a:avLst>
              <a:gd name="adj" fmla="val 8730"/>
            </a:avLst>
          </a:prstGeom>
          <a:solidFill>
            <a:schemeClr val="accent4">
              <a:hueOff val="-476017"/>
              <a:lumOff val="-10042"/>
            </a:schemeClr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55" name="Tekst"/>
          <p:cNvSpPr/>
          <p:nvPr/>
        </p:nvSpPr>
        <p:spPr>
          <a:xfrm>
            <a:off x="15068050" y="11143696"/>
            <a:ext cx="1841501" cy="508001"/>
          </a:xfrm>
          <a:prstGeom prst="roundRect">
            <a:avLst>
              <a:gd name="adj" fmla="val 8730"/>
            </a:avLst>
          </a:prstGeom>
          <a:solidFill>
            <a:schemeClr val="accent4">
              <a:hueOff val="-476017"/>
              <a:lumOff val="-10042"/>
            </a:schemeClr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56" name="Tekst"/>
          <p:cNvSpPr/>
          <p:nvPr/>
        </p:nvSpPr>
        <p:spPr>
          <a:xfrm>
            <a:off x="15195050" y="11270696"/>
            <a:ext cx="1841501" cy="508001"/>
          </a:xfrm>
          <a:prstGeom prst="roundRect">
            <a:avLst>
              <a:gd name="adj" fmla="val 8730"/>
            </a:avLst>
          </a:prstGeom>
          <a:solidFill>
            <a:schemeClr val="accent4">
              <a:hueOff val="-476017"/>
              <a:lumOff val="-10042"/>
            </a:schemeClr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57" name="Tekst"/>
          <p:cNvSpPr/>
          <p:nvPr/>
        </p:nvSpPr>
        <p:spPr>
          <a:xfrm>
            <a:off x="15322050" y="11397696"/>
            <a:ext cx="1841501" cy="508001"/>
          </a:xfrm>
          <a:prstGeom prst="roundRect">
            <a:avLst>
              <a:gd name="adj" fmla="val 8730"/>
            </a:avLst>
          </a:prstGeom>
          <a:solidFill>
            <a:schemeClr val="accent4">
              <a:hueOff val="-476017"/>
              <a:lumOff val="-10042"/>
            </a:schemeClr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58" name="Tekst"/>
          <p:cNvSpPr/>
          <p:nvPr/>
        </p:nvSpPr>
        <p:spPr>
          <a:xfrm>
            <a:off x="15449050" y="11524696"/>
            <a:ext cx="1841501" cy="508001"/>
          </a:xfrm>
          <a:prstGeom prst="roundRect">
            <a:avLst>
              <a:gd name="adj" fmla="val 8730"/>
            </a:avLst>
          </a:prstGeom>
          <a:solidFill>
            <a:schemeClr val="accent4">
              <a:hueOff val="-476017"/>
              <a:lumOff val="-10042"/>
            </a:schemeClr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59" name="Tekst"/>
          <p:cNvSpPr/>
          <p:nvPr/>
        </p:nvSpPr>
        <p:spPr>
          <a:xfrm>
            <a:off x="15576050" y="11651696"/>
            <a:ext cx="1841501" cy="508001"/>
          </a:xfrm>
          <a:prstGeom prst="roundRect">
            <a:avLst>
              <a:gd name="adj" fmla="val 8730"/>
            </a:avLst>
          </a:prstGeom>
          <a:solidFill>
            <a:schemeClr val="accent4">
              <a:hueOff val="-476017"/>
              <a:lumOff val="-10042"/>
            </a:schemeClr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000000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0" name="Tekst"/>
          <p:cNvSpPr/>
          <p:nvPr/>
        </p:nvSpPr>
        <p:spPr>
          <a:xfrm>
            <a:off x="6625089" y="544100"/>
            <a:ext cx="1647032" cy="452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7776"/>
                </a:lnTo>
                <a:lnTo>
                  <a:pt x="18992" y="17776"/>
                </a:lnTo>
                <a:lnTo>
                  <a:pt x="19810" y="21600"/>
                </a:lnTo>
                <a:lnTo>
                  <a:pt x="20621" y="17776"/>
                </a:lnTo>
                <a:lnTo>
                  <a:pt x="21600" y="17776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hueOff val="914338"/>
              <a:satOff val="31515"/>
              <a:lumOff val="-30790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1" name="Tekst"/>
          <p:cNvSpPr/>
          <p:nvPr/>
        </p:nvSpPr>
        <p:spPr>
          <a:xfrm>
            <a:off x="6674108" y="1035123"/>
            <a:ext cx="1492647" cy="51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517"/>
                </a:lnTo>
                <a:lnTo>
                  <a:pt x="3727" y="18517"/>
                </a:lnTo>
                <a:lnTo>
                  <a:pt x="4876" y="21600"/>
                </a:lnTo>
                <a:lnTo>
                  <a:pt x="6030" y="18517"/>
                </a:lnTo>
                <a:lnTo>
                  <a:pt x="21600" y="18517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5127"/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2" name="Tekst"/>
          <p:cNvSpPr/>
          <p:nvPr/>
        </p:nvSpPr>
        <p:spPr>
          <a:xfrm>
            <a:off x="6625089" y="18389"/>
            <a:ext cx="1492648" cy="439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305"/>
                </a:lnTo>
                <a:lnTo>
                  <a:pt x="2136" y="18305"/>
                </a:lnTo>
                <a:lnTo>
                  <a:pt x="3285" y="21600"/>
                </a:lnTo>
                <a:lnTo>
                  <a:pt x="4439" y="18305"/>
                </a:lnTo>
                <a:lnTo>
                  <a:pt x="21600" y="18305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3" name="Tekst"/>
          <p:cNvSpPr/>
          <p:nvPr/>
        </p:nvSpPr>
        <p:spPr>
          <a:xfrm>
            <a:off x="11170849" y="-1732751"/>
            <a:ext cx="1647032" cy="452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7776"/>
                </a:lnTo>
                <a:lnTo>
                  <a:pt x="18992" y="17776"/>
                </a:lnTo>
                <a:lnTo>
                  <a:pt x="19810" y="21600"/>
                </a:lnTo>
                <a:lnTo>
                  <a:pt x="20621" y="17776"/>
                </a:lnTo>
                <a:lnTo>
                  <a:pt x="21600" y="17776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hueOff val="914338"/>
              <a:satOff val="31515"/>
              <a:lumOff val="-30790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4" name="Tekst"/>
          <p:cNvSpPr/>
          <p:nvPr/>
        </p:nvSpPr>
        <p:spPr>
          <a:xfrm>
            <a:off x="11219868" y="-1241728"/>
            <a:ext cx="1492648" cy="51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517"/>
                </a:lnTo>
                <a:lnTo>
                  <a:pt x="3727" y="18517"/>
                </a:lnTo>
                <a:lnTo>
                  <a:pt x="4876" y="21600"/>
                </a:lnTo>
                <a:lnTo>
                  <a:pt x="6030" y="18517"/>
                </a:lnTo>
                <a:lnTo>
                  <a:pt x="21600" y="18517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5127"/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5" name="Tekst"/>
          <p:cNvSpPr/>
          <p:nvPr/>
        </p:nvSpPr>
        <p:spPr>
          <a:xfrm>
            <a:off x="11170849" y="-2258462"/>
            <a:ext cx="1492648" cy="439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305"/>
                </a:lnTo>
                <a:lnTo>
                  <a:pt x="2136" y="18305"/>
                </a:lnTo>
                <a:lnTo>
                  <a:pt x="3285" y="21600"/>
                </a:lnTo>
                <a:lnTo>
                  <a:pt x="4439" y="18305"/>
                </a:lnTo>
                <a:lnTo>
                  <a:pt x="21600" y="18305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6" name="Tekst"/>
          <p:cNvSpPr/>
          <p:nvPr/>
        </p:nvSpPr>
        <p:spPr>
          <a:xfrm>
            <a:off x="11297849" y="-1605751"/>
            <a:ext cx="1647032" cy="452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7776"/>
                </a:lnTo>
                <a:lnTo>
                  <a:pt x="18992" y="17776"/>
                </a:lnTo>
                <a:lnTo>
                  <a:pt x="19810" y="21600"/>
                </a:lnTo>
                <a:lnTo>
                  <a:pt x="20621" y="17776"/>
                </a:lnTo>
                <a:lnTo>
                  <a:pt x="21600" y="17776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hueOff val="914338"/>
              <a:satOff val="31515"/>
              <a:lumOff val="-30790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7" name="Tekst"/>
          <p:cNvSpPr/>
          <p:nvPr/>
        </p:nvSpPr>
        <p:spPr>
          <a:xfrm>
            <a:off x="11346868" y="-1114728"/>
            <a:ext cx="1492648" cy="51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517"/>
                </a:lnTo>
                <a:lnTo>
                  <a:pt x="3727" y="18517"/>
                </a:lnTo>
                <a:lnTo>
                  <a:pt x="4876" y="21600"/>
                </a:lnTo>
                <a:lnTo>
                  <a:pt x="6030" y="18517"/>
                </a:lnTo>
                <a:lnTo>
                  <a:pt x="21600" y="18517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5127"/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8" name="Tekst"/>
          <p:cNvSpPr/>
          <p:nvPr/>
        </p:nvSpPr>
        <p:spPr>
          <a:xfrm>
            <a:off x="11297849" y="-2131462"/>
            <a:ext cx="1492648" cy="439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305"/>
                </a:lnTo>
                <a:lnTo>
                  <a:pt x="2136" y="18305"/>
                </a:lnTo>
                <a:lnTo>
                  <a:pt x="3285" y="21600"/>
                </a:lnTo>
                <a:lnTo>
                  <a:pt x="4439" y="18305"/>
                </a:lnTo>
                <a:lnTo>
                  <a:pt x="21600" y="18305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69" name="Tekst"/>
          <p:cNvSpPr/>
          <p:nvPr/>
        </p:nvSpPr>
        <p:spPr>
          <a:xfrm>
            <a:off x="11424849" y="-1478751"/>
            <a:ext cx="1647032" cy="452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7776"/>
                </a:lnTo>
                <a:lnTo>
                  <a:pt x="18992" y="17776"/>
                </a:lnTo>
                <a:lnTo>
                  <a:pt x="19810" y="21600"/>
                </a:lnTo>
                <a:lnTo>
                  <a:pt x="20621" y="17776"/>
                </a:lnTo>
                <a:lnTo>
                  <a:pt x="21600" y="17776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hueOff val="914338"/>
              <a:satOff val="31515"/>
              <a:lumOff val="-30790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0" name="Tekst"/>
          <p:cNvSpPr/>
          <p:nvPr/>
        </p:nvSpPr>
        <p:spPr>
          <a:xfrm>
            <a:off x="11473868" y="-987728"/>
            <a:ext cx="1492648" cy="51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517"/>
                </a:lnTo>
                <a:lnTo>
                  <a:pt x="3727" y="18517"/>
                </a:lnTo>
                <a:lnTo>
                  <a:pt x="4876" y="21600"/>
                </a:lnTo>
                <a:lnTo>
                  <a:pt x="6030" y="18517"/>
                </a:lnTo>
                <a:lnTo>
                  <a:pt x="21600" y="18517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5127"/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1" name="Tekst"/>
          <p:cNvSpPr/>
          <p:nvPr/>
        </p:nvSpPr>
        <p:spPr>
          <a:xfrm>
            <a:off x="11424849" y="-2004462"/>
            <a:ext cx="1492648" cy="439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8305"/>
                </a:lnTo>
                <a:lnTo>
                  <a:pt x="2136" y="18305"/>
                </a:lnTo>
                <a:lnTo>
                  <a:pt x="3285" y="21600"/>
                </a:lnTo>
                <a:lnTo>
                  <a:pt x="4439" y="18305"/>
                </a:lnTo>
                <a:lnTo>
                  <a:pt x="21600" y="18305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3175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defTabSz="764351">
              <a:defRPr sz="10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2" name="Tekst"/>
          <p:cNvSpPr/>
          <p:nvPr/>
        </p:nvSpPr>
        <p:spPr>
          <a:xfrm>
            <a:off x="11327615" y="10861531"/>
            <a:ext cx="1841501" cy="508001"/>
          </a:xfrm>
          <a:prstGeom prst="roundRect">
            <a:avLst>
              <a:gd name="adj" fmla="val 8730"/>
            </a:avLst>
          </a:prstGeom>
          <a:solidFill>
            <a:srgbClr val="005493"/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3" name="Tekst"/>
          <p:cNvSpPr/>
          <p:nvPr/>
        </p:nvSpPr>
        <p:spPr>
          <a:xfrm>
            <a:off x="11454614" y="10988530"/>
            <a:ext cx="1841501" cy="508001"/>
          </a:xfrm>
          <a:prstGeom prst="roundRect">
            <a:avLst>
              <a:gd name="adj" fmla="val 8730"/>
            </a:avLst>
          </a:prstGeom>
          <a:solidFill>
            <a:srgbClr val="005493"/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4" name="Tekst"/>
          <p:cNvSpPr/>
          <p:nvPr/>
        </p:nvSpPr>
        <p:spPr>
          <a:xfrm>
            <a:off x="11581614" y="11115530"/>
            <a:ext cx="1841501" cy="508001"/>
          </a:xfrm>
          <a:prstGeom prst="roundRect">
            <a:avLst>
              <a:gd name="adj" fmla="val 8730"/>
            </a:avLst>
          </a:prstGeom>
          <a:solidFill>
            <a:srgbClr val="005493"/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5" name="Tekst"/>
          <p:cNvSpPr/>
          <p:nvPr/>
        </p:nvSpPr>
        <p:spPr>
          <a:xfrm>
            <a:off x="11708614" y="11242530"/>
            <a:ext cx="1841501" cy="508001"/>
          </a:xfrm>
          <a:prstGeom prst="roundRect">
            <a:avLst>
              <a:gd name="adj" fmla="val 8730"/>
            </a:avLst>
          </a:prstGeom>
          <a:solidFill>
            <a:srgbClr val="005493"/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6" name="Tekst"/>
          <p:cNvSpPr/>
          <p:nvPr/>
        </p:nvSpPr>
        <p:spPr>
          <a:xfrm>
            <a:off x="11835614" y="11369530"/>
            <a:ext cx="1841501" cy="508001"/>
          </a:xfrm>
          <a:prstGeom prst="roundRect">
            <a:avLst>
              <a:gd name="adj" fmla="val 8730"/>
            </a:avLst>
          </a:prstGeom>
          <a:solidFill>
            <a:srgbClr val="005493"/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7" name="Tekst"/>
          <p:cNvSpPr/>
          <p:nvPr/>
        </p:nvSpPr>
        <p:spPr>
          <a:xfrm>
            <a:off x="11962614" y="11496530"/>
            <a:ext cx="1841501" cy="508001"/>
          </a:xfrm>
          <a:prstGeom prst="roundRect">
            <a:avLst>
              <a:gd name="adj" fmla="val 8730"/>
            </a:avLst>
          </a:prstGeom>
          <a:solidFill>
            <a:srgbClr val="005493"/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  <p:sp>
        <p:nvSpPr>
          <p:cNvPr id="178" name="Tekst"/>
          <p:cNvSpPr/>
          <p:nvPr/>
        </p:nvSpPr>
        <p:spPr>
          <a:xfrm>
            <a:off x="12089614" y="11623530"/>
            <a:ext cx="1841501" cy="508001"/>
          </a:xfrm>
          <a:prstGeom prst="roundRect">
            <a:avLst>
              <a:gd name="adj" fmla="val 8730"/>
            </a:avLst>
          </a:prstGeom>
          <a:solidFill>
            <a:srgbClr val="005493"/>
          </a:solidFill>
          <a:ln w="635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/>
          <a:lstStyle>
            <a:lvl1pPr algn="l" defTabSz="764351">
              <a:defRPr sz="12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Tekst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350" tIns="6350" rIns="6350" bIns="6350" numCol="1" spcCol="38100" rtlCol="0" anchor="ctr" upright="0">
        <a:spAutoFit/>
      </a:bodyPr>
      <a:lstStyle>
        <a:defPPr marL="0" marR="0" indent="0" algn="ctr" defTabSz="76435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350" tIns="6350" rIns="6350" bIns="6350" numCol="1" spcCol="38100" rtlCol="0" anchor="ctr" upright="0">
        <a:spAutoFit/>
      </a:bodyPr>
      <a:lstStyle>
        <a:defPPr marL="0" marR="0" indent="0" algn="ctr" defTabSz="225772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350" tIns="6350" rIns="6350" bIns="6350" numCol="1" spcCol="38100" rtlCol="0" anchor="ctr" upright="0">
        <a:spAutoFit/>
      </a:bodyPr>
      <a:lstStyle>
        <a:defPPr marL="0" marR="0" indent="0" algn="ctr" defTabSz="76435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350" tIns="6350" rIns="6350" bIns="6350" numCol="1" spcCol="38100" rtlCol="0" anchor="ctr" upright="0">
        <a:spAutoFit/>
      </a:bodyPr>
      <a:lstStyle>
        <a:defPPr marL="0" marR="0" indent="0" algn="ctr" defTabSz="225772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